
<file path=[Content_Types].xml><?xml version="1.0" encoding="utf-8"?>
<Types xmlns="http://schemas.openxmlformats.org/package/2006/content-types">
  <Default Extension="xml" ContentType="application/xml"/>
  <Default Extension="bmp" ContentType="image/bmp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62" r:id="rId4"/>
    <p:sldId id="261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/>
    <p:restoredTop sz="94641"/>
  </p:normalViewPr>
  <p:slideViewPr>
    <p:cSldViewPr snapToGrid="0" snapToObjects="1">
      <p:cViewPr varScale="1">
        <p:scale>
          <a:sx n="165" d="100"/>
          <a:sy n="165" d="100"/>
        </p:scale>
        <p:origin x="3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20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28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05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79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6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4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478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77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39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5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A1C1EAC6-3BD5-8C43-BF28-A2D80B8023C6}" type="datetimeFigureOut">
              <a:rPr lang="en-GB" smtClean="0"/>
              <a:t>10/01/2019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56B4383A-D68D-A143-923D-14D28FCB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343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 Showed Up!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By:</a:t>
            </a:r>
          </a:p>
          <a:p>
            <a:r>
              <a:rPr lang="en-GB" dirty="0" smtClean="0"/>
              <a:t>Bana, </a:t>
            </a:r>
            <a:r>
              <a:rPr lang="en-GB" dirty="0" err="1" smtClean="0"/>
              <a:t>Zamzam</a:t>
            </a:r>
            <a:r>
              <a:rPr lang="en-GB" dirty="0" smtClean="0"/>
              <a:t>, Caren and Kimberley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065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027" y="611771"/>
            <a:ext cx="10058400" cy="1371600"/>
          </a:xfrm>
        </p:spPr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What the video is about?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498" y="780834"/>
            <a:ext cx="2128467" cy="21164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499" y="3741996"/>
            <a:ext cx="2059422" cy="22414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4807" y="1839072"/>
            <a:ext cx="57357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Our video is about the sports activities at Paddington rec. We talked to a few members of staff about people not using the cycling zone and areas that are free access. </a:t>
            </a:r>
          </a:p>
          <a:p>
            <a:pPr algn="ctr"/>
            <a:r>
              <a:rPr lang="en-GB" sz="2400" dirty="0" smtClean="0"/>
              <a:t>We interviewed them and asked them questions about the free access for everybody. 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Location: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 </a:t>
            </a:r>
            <a:r>
              <a:rPr lang="en-GB" sz="4800" dirty="0" smtClean="0"/>
              <a:t>Paddington Rec</a:t>
            </a:r>
          </a:p>
          <a:p>
            <a:r>
              <a:rPr lang="en-GB" sz="4800" dirty="0" smtClean="0"/>
              <a:t>Maida vale </a:t>
            </a:r>
          </a:p>
          <a:p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90256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Budget: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82" y="426972"/>
            <a:ext cx="4354958" cy="60299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2275">
            <a:off x="9174965" y="1027416"/>
            <a:ext cx="2370623" cy="1684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084477">
            <a:off x="8813336" y="4006762"/>
            <a:ext cx="2966948" cy="14264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57549">
            <a:off x="1257006" y="2090085"/>
            <a:ext cx="2150293" cy="1824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652144">
            <a:off x="501971" y="4670879"/>
            <a:ext cx="3660363" cy="69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2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443" y="731520"/>
            <a:ext cx="10058400" cy="1371600"/>
          </a:xfrm>
        </p:spPr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The questions we will be asking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long have you been coming here to ride your bike?</a:t>
            </a:r>
          </a:p>
          <a:p>
            <a:r>
              <a:rPr lang="en-GB" dirty="0" smtClean="0"/>
              <a:t>How do you feel about not being able to ride your bike in the park?</a:t>
            </a:r>
          </a:p>
          <a:p>
            <a:r>
              <a:rPr lang="en-GB" dirty="0" smtClean="0"/>
              <a:t>What does cycling mean to you personally?</a:t>
            </a:r>
          </a:p>
          <a:p>
            <a:r>
              <a:rPr lang="en-GB" dirty="0" smtClean="0"/>
              <a:t>How do you feel about your child not being able to play in this area?</a:t>
            </a:r>
          </a:p>
          <a:p>
            <a:r>
              <a:rPr lang="en-GB" dirty="0" smtClean="0"/>
              <a:t>What do you think the community could do to change this?</a:t>
            </a:r>
          </a:p>
        </p:txBody>
      </p:sp>
    </p:spTree>
    <p:extLst>
      <p:ext uri="{BB962C8B-B14F-4D97-AF65-F5344CB8AC3E}">
        <p14:creationId xmlns:p14="http://schemas.microsoft.com/office/powerpoint/2010/main" val="1977510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Equipment's: 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Camera</a:t>
            </a:r>
          </a:p>
          <a:p>
            <a:r>
              <a:rPr lang="en-GB" sz="4000" dirty="0" smtClean="0"/>
              <a:t>Tripod </a:t>
            </a:r>
            <a:endParaRPr lang="en-GB" sz="4000" dirty="0" smtClean="0"/>
          </a:p>
          <a:p>
            <a:r>
              <a:rPr lang="en-GB" sz="4000" dirty="0" smtClean="0"/>
              <a:t>Adobe premiere Pro 2015 (Editing)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21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Chancery" charset="0"/>
                <a:ea typeface="Apple Chancery" charset="0"/>
                <a:cs typeface="Apple Chancery" charset="0"/>
              </a:rPr>
              <a:t>Planning: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Bana will be introducing what our film is about.</a:t>
            </a:r>
          </a:p>
          <a:p>
            <a:r>
              <a:rPr lang="en-GB" dirty="0" smtClean="0"/>
              <a:t>Shot of the signs</a:t>
            </a:r>
          </a:p>
          <a:p>
            <a:r>
              <a:rPr lang="en-GB" dirty="0" smtClean="0"/>
              <a:t>Interview 1 </a:t>
            </a:r>
          </a:p>
          <a:p>
            <a:r>
              <a:rPr lang="en-GB" dirty="0" smtClean="0"/>
              <a:t>Another shot (Background music)</a:t>
            </a:r>
          </a:p>
          <a:p>
            <a:r>
              <a:rPr lang="en-GB" dirty="0" smtClean="0"/>
              <a:t>Interview 2 </a:t>
            </a:r>
          </a:p>
          <a:p>
            <a:r>
              <a:rPr lang="en-GB" dirty="0" smtClean="0"/>
              <a:t>Shots of people cycling</a:t>
            </a:r>
          </a:p>
          <a:p>
            <a:r>
              <a:rPr lang="en-GB" dirty="0" smtClean="0"/>
              <a:t>Interview 3 </a:t>
            </a:r>
          </a:p>
          <a:p>
            <a:r>
              <a:rPr lang="en-GB" dirty="0" smtClean="0"/>
              <a:t>Kids playing shot</a:t>
            </a:r>
          </a:p>
          <a:p>
            <a:r>
              <a:rPr lang="en-GB" dirty="0" smtClean="0"/>
              <a:t>Interview 4 </a:t>
            </a:r>
          </a:p>
          <a:p>
            <a:r>
              <a:rPr lang="en-GB" dirty="0" smtClean="0"/>
              <a:t>Cycling on top of no cycling signs and kids playing next to no ball games sign shot.</a:t>
            </a:r>
          </a:p>
        </p:txBody>
      </p:sp>
    </p:spTree>
    <p:extLst>
      <p:ext uri="{BB962C8B-B14F-4D97-AF65-F5344CB8AC3E}">
        <p14:creationId xmlns:p14="http://schemas.microsoft.com/office/powerpoint/2010/main" val="580577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42</TotalTime>
  <Words>212</Words>
  <Application>Microsoft Macintosh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Apple Chancery</vt:lpstr>
      <vt:lpstr>Arial</vt:lpstr>
      <vt:lpstr>Century Gothic</vt:lpstr>
      <vt:lpstr>Savon</vt:lpstr>
      <vt:lpstr>We Showed Up!</vt:lpstr>
      <vt:lpstr>What the video is about?</vt:lpstr>
      <vt:lpstr>Location:</vt:lpstr>
      <vt:lpstr>Budget:</vt:lpstr>
      <vt:lpstr>The questions we will be asking</vt:lpstr>
      <vt:lpstr>Equipment's: </vt:lpstr>
      <vt:lpstr>Planning: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Showed Up!</dc:title>
  <dc:creator>Microsoft Office User</dc:creator>
  <cp:lastModifiedBy>Microsoft Office User</cp:lastModifiedBy>
  <cp:revision>4</cp:revision>
  <dcterms:created xsi:type="dcterms:W3CDTF">2018-10-12T09:55:35Z</dcterms:created>
  <dcterms:modified xsi:type="dcterms:W3CDTF">2019-01-10T13:40:52Z</dcterms:modified>
</cp:coreProperties>
</file>